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3" r:id="rId2"/>
    <p:sldId id="259" r:id="rId3"/>
    <p:sldId id="272" r:id="rId4"/>
    <p:sldId id="271" r:id="rId5"/>
    <p:sldId id="270" r:id="rId6"/>
    <p:sldId id="260" r:id="rId7"/>
    <p:sldId id="274" r:id="rId8"/>
    <p:sldId id="279" r:id="rId9"/>
    <p:sldId id="280" r:id="rId10"/>
    <p:sldId id="275" r:id="rId11"/>
    <p:sldId id="276" r:id="rId12"/>
    <p:sldId id="277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" initials="R" lastIdx="1" clrIdx="0">
    <p:extLst>
      <p:ext uri="{19B8F6BF-5375-455C-9EA6-DF929625EA0E}">
        <p15:presenceInfo xmlns:p15="http://schemas.microsoft.com/office/powerpoint/2012/main" userId="RA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0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0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4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8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1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5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7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7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4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0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4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7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4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75587F-43B0-42DD-AAC0-AB84CA5DE234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78492F-EDF3-45D4-956C-15BD87E2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505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9" name="click.wav"/>
          </p:stSnd>
        </p:sndAc>
      </p:transition>
    </mc:Choice>
    <mc:Fallback xmlns="">
      <p:transition>
        <p:fade/>
        <p:sndAc>
          <p:stSnd>
            <p:snd r:embed="rId20" name="click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5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92969-00F8-4289-B3F6-9F4FE7F6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93" y="3902618"/>
            <a:ext cx="11291478" cy="1507067"/>
          </a:xfrm>
          <a:ln w="825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Algerian" panose="04020705040A02060702" pitchFamily="82" charset="0"/>
              </a:rPr>
              <a:t>PLAN DE ACTUACION DE EMERGENCIAS DEL CIFP USURBIL LHII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A5FCB7-5264-4CC4-94A3-DF4A10E0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953"/>
            <a:ext cx="12192000" cy="342866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7B9232-3F8B-4A96-81B6-0B4CCEACC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77" y="5409685"/>
            <a:ext cx="3028336" cy="13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5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000">
            <a:off x="15467" y="3965772"/>
            <a:ext cx="2801647" cy="27927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2123325-53F2-4DD4-86A7-AF55BDD86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" y="0"/>
            <a:ext cx="3304616" cy="30582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F646B1-B64B-4C0D-B555-5CC00D7CB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64" y="23983"/>
            <a:ext cx="2901847" cy="35140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F7166FC-EB77-45EC-AB8D-BE8CD743D309}"/>
              </a:ext>
            </a:extLst>
          </p:cNvPr>
          <p:cNvSpPr/>
          <p:nvPr/>
        </p:nvSpPr>
        <p:spPr>
          <a:xfrm>
            <a:off x="3493645" y="306069"/>
            <a:ext cx="5470352" cy="132343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RESPONSABLE </a:t>
            </a:r>
            <a:r>
              <a:rPr lang="es-E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 PLANTA -¿Qué hace?</a:t>
            </a:r>
            <a:endParaRPr lang="es-E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3B9F99-AD06-4998-B126-1B1899D3B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997" y="3058261"/>
            <a:ext cx="2687547" cy="3582139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C5617D4-9235-4394-BD8D-10C459374B2F}"/>
              </a:ext>
            </a:extLst>
          </p:cNvPr>
          <p:cNvSpPr/>
          <p:nvPr/>
        </p:nvSpPr>
        <p:spPr>
          <a:xfrm>
            <a:off x="4872708" y="2131307"/>
            <a:ext cx="1153569" cy="12588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CA82DD-3634-4D18-81D6-282DFBC6B689}"/>
              </a:ext>
            </a:extLst>
          </p:cNvPr>
          <p:cNvSpPr/>
          <p:nvPr/>
        </p:nvSpPr>
        <p:spPr>
          <a:xfrm>
            <a:off x="82063" y="3269679"/>
            <a:ext cx="3727940" cy="95410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KIT DE EMERGENCIAS</a:t>
            </a:r>
            <a:endParaRPr lang="es-E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8 Flecha a la derecha con muesca"/>
          <p:cNvSpPr/>
          <p:nvPr/>
        </p:nvSpPr>
        <p:spPr>
          <a:xfrm>
            <a:off x="2957886" y="4302369"/>
            <a:ext cx="1288111" cy="926123"/>
          </a:xfrm>
          <a:prstGeom prst="notched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 la derecha con muesca"/>
          <p:cNvSpPr/>
          <p:nvPr/>
        </p:nvSpPr>
        <p:spPr>
          <a:xfrm>
            <a:off x="6933544" y="4386268"/>
            <a:ext cx="1288111" cy="926123"/>
          </a:xfrm>
          <a:prstGeom prst="notched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8163951" y="3593991"/>
            <a:ext cx="3808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Abrir el kit y ponerse el chaleco</a:t>
            </a:r>
          </a:p>
          <a:p>
            <a:endParaRPr lang="es-ES" dirty="0"/>
          </a:p>
          <a:p>
            <a:r>
              <a:rPr lang="es-ES" dirty="0"/>
              <a:t>Encarga sus alumnos al </a:t>
            </a:r>
            <a:r>
              <a:rPr lang="es-ES" dirty="0" err="1"/>
              <a:t>profes@r</a:t>
            </a:r>
            <a:r>
              <a:rPr lang="es-ES" dirty="0"/>
              <a:t> mas próximo</a:t>
            </a:r>
          </a:p>
          <a:p>
            <a:endParaRPr lang="es-ES" dirty="0"/>
          </a:p>
          <a:p>
            <a:r>
              <a:rPr lang="es-ES" dirty="0"/>
              <a:t>Sale el ultimo, tras verificar que todas las aulas, </a:t>
            </a:r>
            <a:r>
              <a:rPr lang="es-ES" dirty="0" err="1"/>
              <a:t>wc</a:t>
            </a:r>
            <a:r>
              <a:rPr lang="es-ES" dirty="0"/>
              <a:t>, </a:t>
            </a:r>
            <a:r>
              <a:rPr lang="es-ES" dirty="0" err="1"/>
              <a:t>etc</a:t>
            </a:r>
            <a:r>
              <a:rPr lang="es-ES" dirty="0"/>
              <a:t> estén vacías</a:t>
            </a:r>
          </a:p>
          <a:p>
            <a:endParaRPr lang="es-ES" dirty="0"/>
          </a:p>
          <a:p>
            <a:r>
              <a:rPr lang="es-ES" dirty="0"/>
              <a:t>Entrega la hoja de control el responsable de </a:t>
            </a:r>
            <a:r>
              <a:rPr lang="es-ES" dirty="0" err="1"/>
              <a:t>evacuacion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22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466CAC7-2D65-489B-9748-2F187DE4517C}"/>
              </a:ext>
            </a:extLst>
          </p:cNvPr>
          <p:cNvSpPr/>
          <p:nvPr/>
        </p:nvSpPr>
        <p:spPr>
          <a:xfrm>
            <a:off x="1367160" y="417250"/>
            <a:ext cx="10254570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ACCIDENTE CARDIOPULMAR</a:t>
            </a:r>
          </a:p>
          <a:p>
            <a:pPr algn="ctr"/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PARADA CARDIO-RESPIRATORIA</a:t>
            </a:r>
          </a:p>
          <a:p>
            <a:pPr algn="ctr"/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85218E-0D60-4CD1-8D32-10D0B8FB5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1579552"/>
            <a:ext cx="2273581" cy="30314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8EACBDC-9B36-42CF-9B45-7B7CD842627A}"/>
              </a:ext>
            </a:extLst>
          </p:cNvPr>
          <p:cNvSpPr/>
          <p:nvPr/>
        </p:nvSpPr>
        <p:spPr>
          <a:xfrm>
            <a:off x="88478" y="4548189"/>
            <a:ext cx="2753044" cy="58477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DESFIBRILADOR SEMI-AUTONMATICO (DESA</a:t>
            </a:r>
            <a:r>
              <a:rPr lang="es-E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48D1DD0-DFB0-4497-973E-43B95134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9" y="1762024"/>
            <a:ext cx="2802425" cy="28024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759DFD8-ED80-4E48-BCF2-99FA2D5BA4B1}"/>
              </a:ext>
            </a:extLst>
          </p:cNvPr>
          <p:cNvSpPr/>
          <p:nvPr/>
        </p:nvSpPr>
        <p:spPr>
          <a:xfrm>
            <a:off x="2984195" y="3830246"/>
            <a:ext cx="2753044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LISTADO DE PERSONAS HABILITADAS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466A69-395B-4579-97B1-FE674C646B3E}"/>
              </a:ext>
            </a:extLst>
          </p:cNvPr>
          <p:cNvSpPr/>
          <p:nvPr/>
        </p:nvSpPr>
        <p:spPr>
          <a:xfrm>
            <a:off x="38699" y="5995262"/>
            <a:ext cx="5851055" cy="707886"/>
          </a:xfrm>
          <a:prstGeom prst="rect">
            <a:avLst/>
          </a:prstGeom>
          <a:solidFill>
            <a:srgbClr val="002060"/>
          </a:solidFill>
          <a:effectLst>
            <a:glow rad="127000">
              <a:srgbClr val="002060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762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JUNTO A LA SECRETARIA DEL CENTOR</a:t>
            </a:r>
          </a:p>
          <a:p>
            <a:pPr algn="ctr"/>
            <a:r>
              <a:rPr lang="es-E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762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ENTRADA PRINCIPAL DEL EDIFICIO 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39" y="2278170"/>
            <a:ext cx="6198891" cy="4132594"/>
          </a:xfrm>
          <a:prstGeom prst="rect">
            <a:avLst/>
          </a:prstGeom>
        </p:spPr>
      </p:pic>
      <p:sp>
        <p:nvSpPr>
          <p:cNvPr id="19" name="Flecha: curvada hacia abajo 18">
            <a:extLst>
              <a:ext uri="{FF2B5EF4-FFF2-40B4-BE49-F238E27FC236}">
                <a16:creationId xmlns:a16="http://schemas.microsoft.com/office/drawing/2014/main" id="{805FB219-D878-4048-B213-6573E4663390}"/>
              </a:ext>
            </a:extLst>
          </p:cNvPr>
          <p:cNvSpPr/>
          <p:nvPr/>
        </p:nvSpPr>
        <p:spPr>
          <a:xfrm>
            <a:off x="2281084" y="1809135"/>
            <a:ext cx="1120877" cy="875071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5CA57DD-10CB-4431-B059-34821C026B7C}"/>
              </a:ext>
            </a:extLst>
          </p:cNvPr>
          <p:cNvSpPr/>
          <p:nvPr/>
        </p:nvSpPr>
        <p:spPr>
          <a:xfrm>
            <a:off x="5048052" y="5072804"/>
            <a:ext cx="1494503" cy="7078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4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0C9A89-352A-4EE3-B77D-A3C668BEE994}"/>
              </a:ext>
            </a:extLst>
          </p:cNvPr>
          <p:cNvSpPr/>
          <p:nvPr/>
        </p:nvSpPr>
        <p:spPr>
          <a:xfrm>
            <a:off x="1367160" y="417250"/>
            <a:ext cx="10254570" cy="101566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OTROS ACCIDENTES</a:t>
            </a:r>
            <a:endParaRPr lang="es-E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B75174-93D1-4566-9EDA-CAC17B101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1432912"/>
            <a:ext cx="2897749" cy="28977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091F23A-92D1-4E97-BF89-92D34BDEA3B4}"/>
              </a:ext>
            </a:extLst>
          </p:cNvPr>
          <p:cNvSpPr/>
          <p:nvPr/>
        </p:nvSpPr>
        <p:spPr>
          <a:xfrm>
            <a:off x="3650608" y="1645444"/>
            <a:ext cx="7778701" cy="5232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BOTIQUIN DE PRIMEROS AUXILIOS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114737BC-53C2-40F2-8238-90BFC86A9327}"/>
              </a:ext>
            </a:extLst>
          </p:cNvPr>
          <p:cNvSpPr/>
          <p:nvPr/>
        </p:nvSpPr>
        <p:spPr>
          <a:xfrm>
            <a:off x="7030066" y="2059157"/>
            <a:ext cx="509894" cy="5232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06BCE5-A214-47C1-883E-A2651D37374A}"/>
              </a:ext>
            </a:extLst>
          </p:cNvPr>
          <p:cNvSpPr/>
          <p:nvPr/>
        </p:nvSpPr>
        <p:spPr>
          <a:xfrm>
            <a:off x="3128808" y="2582377"/>
            <a:ext cx="8340521" cy="1603723"/>
          </a:xfrm>
          <a:prstGeom prst="ellipse">
            <a:avLst/>
          </a:prstGeom>
          <a:solidFill>
            <a:schemeClr val="tx1"/>
          </a:solidFill>
          <a:ln w="317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EN TODOS LOS EDIFICIOS DEL CENTRO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A,B,C,D,E,F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60688CA-B767-478C-B051-2929BAEB4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" y="4441364"/>
            <a:ext cx="2784902" cy="24166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83E040F-46B3-43A1-98AE-FE4E4CD71EBE}"/>
              </a:ext>
            </a:extLst>
          </p:cNvPr>
          <p:cNvSpPr txBox="1"/>
          <p:nvPr/>
        </p:nvSpPr>
        <p:spPr>
          <a:xfrm>
            <a:off x="2743200" y="4441364"/>
            <a:ext cx="3156379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AVISE EN SECRETARIA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39EAF84-76AC-4528-A737-99EEBBDC4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64" y="4441364"/>
            <a:ext cx="2377688" cy="23776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485930E-DC66-434F-A046-46F36BFD7A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9" y="4856862"/>
            <a:ext cx="3386514" cy="1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2176D7-455B-4F70-BDCB-8149063EC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0" y="307848"/>
            <a:ext cx="2161032" cy="31211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3FA5696-3D47-48B6-AD92-F92549DD1252}"/>
              </a:ext>
            </a:extLst>
          </p:cNvPr>
          <p:cNvSpPr/>
          <p:nvPr/>
        </p:nvSpPr>
        <p:spPr>
          <a:xfrm>
            <a:off x="2812026" y="182403"/>
            <a:ext cx="4663279" cy="101566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effectLst>
                  <a:glow rad="1270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RECORDAR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090DBB-D444-4981-AA1E-ECE218C95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9" y="574052"/>
            <a:ext cx="3650556" cy="5162838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8DCDD4-93D7-4C7D-9EE2-9A76F078C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53" y="1247127"/>
            <a:ext cx="3818989" cy="3818989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9C719AA-5B5D-4892-93A9-B3A641FA0B76}"/>
              </a:ext>
            </a:extLst>
          </p:cNvPr>
          <p:cNvSpPr/>
          <p:nvPr/>
        </p:nvSpPr>
        <p:spPr>
          <a:xfrm>
            <a:off x="471949" y="5452951"/>
            <a:ext cx="11198941" cy="830997"/>
          </a:xfrm>
          <a:prstGeom prst="rect">
            <a:avLst/>
          </a:prstGeom>
          <a:solidFill>
            <a:srgbClr val="002060"/>
          </a:solidFill>
          <a:effectLst>
            <a:glow rad="127000">
              <a:schemeClr val="tx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MENOS EN LAS ZONAS HABILITADAS </a:t>
            </a:r>
          </a:p>
        </p:txBody>
      </p:sp>
    </p:spTree>
    <p:extLst>
      <p:ext uri="{BB962C8B-B14F-4D97-AF65-F5344CB8AC3E}">
        <p14:creationId xmlns:p14="http://schemas.microsoft.com/office/powerpoint/2010/main" val="12659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96FF53C-C2E6-450B-8251-89A6CEF5523A}"/>
              </a:ext>
            </a:extLst>
          </p:cNvPr>
          <p:cNvSpPr/>
          <p:nvPr/>
        </p:nvSpPr>
        <p:spPr>
          <a:xfrm>
            <a:off x="-1746402" y="2186546"/>
            <a:ext cx="15933741" cy="175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   GRACIAS</a:t>
            </a:r>
            <a:endParaRPr lang="es-ES" sz="1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A2DF0C-5ADD-44B6-AB32-8F940AF5DA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5373" y="-921260"/>
            <a:ext cx="6123305" cy="8287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4262D21-2B01-4EEE-8F82-AB8820563327}"/>
              </a:ext>
            </a:extLst>
          </p:cNvPr>
          <p:cNvSpPr/>
          <p:nvPr/>
        </p:nvSpPr>
        <p:spPr>
          <a:xfrm>
            <a:off x="102057" y="5930142"/>
            <a:ext cx="11673252" cy="707886"/>
          </a:xfrm>
          <a:prstGeom prst="rect">
            <a:avLst/>
          </a:prstGeom>
          <a:solidFill>
            <a:srgbClr val="002060"/>
          </a:solidFill>
          <a:ln w="539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PLANO DE </a:t>
            </a:r>
            <a:r>
              <a:rPr lang="es-ES" sz="4000" b="1" cap="none" spc="0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PUNTOS DE SALIDA </a:t>
            </a:r>
            <a:r>
              <a:rPr lang="es-ES" sz="4000" b="1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en cada</a:t>
            </a:r>
            <a:r>
              <a:rPr lang="es-ES" sz="4000" b="1" cap="none" spc="0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SALA</a:t>
            </a:r>
          </a:p>
        </p:txBody>
      </p:sp>
    </p:spTree>
    <p:extLst>
      <p:ext uri="{BB962C8B-B14F-4D97-AF65-F5344CB8AC3E}">
        <p14:creationId xmlns:p14="http://schemas.microsoft.com/office/powerpoint/2010/main" val="26733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48E5B-8E3B-4CD9-8CC8-6EC25FE47A92}"/>
              </a:ext>
            </a:extLst>
          </p:cNvPr>
          <p:cNvSpPr/>
          <p:nvPr/>
        </p:nvSpPr>
        <p:spPr>
          <a:xfrm>
            <a:off x="882596" y="2044544"/>
            <a:ext cx="10605154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E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D6CF15-864C-4425-A36D-FFFA0898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10" y="0"/>
            <a:ext cx="6141726" cy="42805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34C060-7F97-4A31-A186-4EEAE412E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44" y="4280597"/>
            <a:ext cx="5075311" cy="23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E5CA0E-F723-47FF-B6BA-E4B16A44D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82344"/>
            <a:ext cx="7014009" cy="61641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C5510C-57B2-4D7D-BAA8-1B276016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608" y="1608570"/>
            <a:ext cx="4771633" cy="585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E45FA3-CDC8-4E9F-808F-DA5572D5E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774" y="2194560"/>
            <a:ext cx="1947300" cy="9565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966584-BF1A-439B-8447-6C48A7EDF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607" y="3520786"/>
            <a:ext cx="4933393" cy="766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7B55A6-6101-4EC8-86DF-027EF7A96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110" y="4379771"/>
            <a:ext cx="1383030" cy="15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48E5B-8E3B-4CD9-8CC8-6EC25FE47A92}"/>
              </a:ext>
            </a:extLst>
          </p:cNvPr>
          <p:cNvSpPr/>
          <p:nvPr/>
        </p:nvSpPr>
        <p:spPr>
          <a:xfrm>
            <a:off x="524785" y="1909372"/>
            <a:ext cx="4492487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A3672E-648F-4154-8DC6-8886F24200A2}"/>
              </a:ext>
            </a:extLst>
          </p:cNvPr>
          <p:cNvSpPr/>
          <p:nvPr/>
        </p:nvSpPr>
        <p:spPr>
          <a:xfrm>
            <a:off x="245807" y="1674674"/>
            <a:ext cx="4771466" cy="255454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KIT DE EVACUACION en pasillo de cada planta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16439" r="17326" b="14155"/>
          <a:stretch/>
        </p:blipFill>
        <p:spPr>
          <a:xfrm>
            <a:off x="5459089" y="607122"/>
            <a:ext cx="6440638" cy="50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DC8535-115F-4284-A27D-469C91E77530}"/>
              </a:ext>
            </a:extLst>
          </p:cNvPr>
          <p:cNvSpPr/>
          <p:nvPr/>
        </p:nvSpPr>
        <p:spPr>
          <a:xfrm>
            <a:off x="2275015" y="602336"/>
            <a:ext cx="9445037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40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TRES TOQUES LARGOS DE TIMBRE</a:t>
            </a: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SEPARADOS POR PERIODOS MAS CORTOS,</a:t>
            </a:r>
            <a:endParaRPr lang="es-ES" sz="4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16C588-409E-4268-855E-4CA4D26A0DB3}"/>
              </a:ext>
            </a:extLst>
          </p:cNvPr>
          <p:cNvSpPr/>
          <p:nvPr/>
        </p:nvSpPr>
        <p:spPr>
          <a:xfrm>
            <a:off x="2359257" y="2456779"/>
            <a:ext cx="8794202" cy="1015663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s-E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EVACUACION INMEDIATA</a:t>
            </a:r>
            <a:r>
              <a:rPr lang="es-ES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DA1539-06AE-4DB7-81A4-F8B8B7A7071E}"/>
              </a:ext>
            </a:extLst>
          </p:cNvPr>
          <p:cNvSpPr/>
          <p:nvPr/>
        </p:nvSpPr>
        <p:spPr>
          <a:xfrm>
            <a:off x="1206839" y="4102732"/>
            <a:ext cx="1076706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ORDENADAMENTE , SIN CORRER, Y SIGUIENDO LAS INSTRUCCIONES DEL RESPONSABLE DE AULA</a:t>
            </a:r>
            <a:endParaRPr lang="es-E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C4352-398F-4AFE-A263-34FC61299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67"/>
            <a:ext cx="1989880" cy="24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FE2BD3-5DD0-4C7B-821E-84B914200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" y="40680"/>
            <a:ext cx="2889836" cy="3028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73989B-0B8B-4797-B53A-85CF74241E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4" y="26164"/>
            <a:ext cx="2807775" cy="31015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9A8A8D-AF66-4160-AAE5-6616757F7BDC}"/>
              </a:ext>
            </a:extLst>
          </p:cNvPr>
          <p:cNvSpPr/>
          <p:nvPr/>
        </p:nvSpPr>
        <p:spPr>
          <a:xfrm>
            <a:off x="3087408" y="473291"/>
            <a:ext cx="6099243" cy="138499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RESPONSABLE AULA  </a:t>
            </a:r>
            <a:r>
              <a:rPr lang="es-E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¿Quién 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6DE840-D730-4B4B-9735-7AA03A5AA565}"/>
              </a:ext>
            </a:extLst>
          </p:cNvPr>
          <p:cNvSpPr txBox="1"/>
          <p:nvPr/>
        </p:nvSpPr>
        <p:spPr>
          <a:xfrm>
            <a:off x="2131106" y="4612786"/>
            <a:ext cx="887892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PROFESOR@ QUE IMPARTE LA CLASE O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PERSONA QUE IMPARTE LA CHARLA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PERSONAL RESPONSABLE DEL CENTRO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221D77AC-04CC-440C-9A17-EDF6A83C9F70}"/>
              </a:ext>
            </a:extLst>
          </p:cNvPr>
          <p:cNvSpPr/>
          <p:nvPr/>
        </p:nvSpPr>
        <p:spPr>
          <a:xfrm>
            <a:off x="5573816" y="1908312"/>
            <a:ext cx="1488489" cy="26269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123325-53F2-4DD4-86A7-AF55BDD86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" y="0"/>
            <a:ext cx="3304616" cy="3058261"/>
          </a:xfrm>
          <a:prstGeom prst="rect">
            <a:avLst/>
          </a:prstGeom>
        </p:spPr>
      </p:pic>
      <p:sp>
        <p:nvSpPr>
          <p:cNvPr id="3" name="Rectángulo 3">
            <a:extLst>
              <a:ext uri="{FF2B5EF4-FFF2-40B4-BE49-F238E27FC236}">
                <a16:creationId xmlns:a16="http://schemas.microsoft.com/office/drawing/2014/main" id="{5F7166FC-EB77-45EC-AB8D-BE8CD743D309}"/>
              </a:ext>
            </a:extLst>
          </p:cNvPr>
          <p:cNvSpPr/>
          <p:nvPr/>
        </p:nvSpPr>
        <p:spPr>
          <a:xfrm>
            <a:off x="3497802" y="807868"/>
            <a:ext cx="5470352" cy="132343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RESPONSABLE AULA</a:t>
            </a:r>
          </a:p>
          <a:p>
            <a:pPr algn="ctr"/>
            <a:r>
              <a:rPr lang="es-E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¿Qué hace?</a:t>
            </a:r>
            <a:endParaRPr lang="es-E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7F646B1-B64B-4C0D-B555-5CC00D7CB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64" y="23983"/>
            <a:ext cx="2901847" cy="3514024"/>
          </a:xfrm>
          <a:prstGeom prst="rect">
            <a:avLst/>
          </a:prstGeom>
        </p:spPr>
      </p:pic>
      <p:sp>
        <p:nvSpPr>
          <p:cNvPr id="5" name="Flecha: hacia abajo 5">
            <a:extLst>
              <a:ext uri="{FF2B5EF4-FFF2-40B4-BE49-F238E27FC236}">
                <a16:creationId xmlns:a16="http://schemas.microsoft.com/office/drawing/2014/main" id="{3C5617D4-9235-4394-BD8D-10C459374B2F}"/>
              </a:ext>
            </a:extLst>
          </p:cNvPr>
          <p:cNvSpPr/>
          <p:nvPr/>
        </p:nvSpPr>
        <p:spPr>
          <a:xfrm>
            <a:off x="5583342" y="2202511"/>
            <a:ext cx="1153569" cy="163668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599153-8CC5-45F7-AB79-B5183FCC9A2C}"/>
              </a:ext>
            </a:extLst>
          </p:cNvPr>
          <p:cNvSpPr txBox="1"/>
          <p:nvPr/>
        </p:nvSpPr>
        <p:spPr>
          <a:xfrm>
            <a:off x="1630017" y="3943847"/>
            <a:ext cx="84124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>
                <a:latin typeface="Bodoni MT Black" panose="02070A03080606020203" pitchFamily="18" charset="0"/>
              </a:rPr>
              <a:t>DA  LA ORDEN DE EVACUACION A SU AULA Y LA DIRIGE SIGUIENDO EL PROTOCOLO.</a:t>
            </a:r>
          </a:p>
          <a:p>
            <a:endParaRPr lang="es-ES_tradnl" sz="2000" b="1" i="1" dirty="0">
              <a:latin typeface="Bodoni MT Black" panose="02070A03080606020203" pitchFamily="18" charset="0"/>
            </a:endParaRPr>
          </a:p>
          <a:p>
            <a:r>
              <a:rPr lang="es-ES_tradnl" sz="2000" b="1" i="1" dirty="0">
                <a:latin typeface="Bodoni MT Black" panose="02070A03080606020203" pitchFamily="18" charset="0"/>
              </a:rPr>
              <a:t>PERMANECE CON SU GRUPO, AGRUPADO, EN EL PUNTO DE ENCUENTRO.</a:t>
            </a:r>
          </a:p>
          <a:p>
            <a:endParaRPr lang="es-ES_tradnl" sz="2000" b="1" i="1" dirty="0">
              <a:latin typeface="Bodoni MT Black" panose="02070A03080606020203" pitchFamily="18" charset="0"/>
            </a:endParaRPr>
          </a:p>
          <a:p>
            <a:r>
              <a:rPr lang="es-ES_tradnl" sz="2000" b="1" i="1" dirty="0">
                <a:latin typeface="Bodoni MT Black" panose="02070A03080606020203" pitchFamily="18" charset="0"/>
              </a:rPr>
              <a:t>INFORMA AL RESPONSABLE DE EVACUACION SI FALTA ALGUIEN O EL GRUPO ESTA COMPLETO.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1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123325-53F2-4DD4-86A7-AF55BDD86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" y="0"/>
            <a:ext cx="3304616" cy="30582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F646B1-B64B-4C0D-B555-5CC00D7CB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64" y="23983"/>
            <a:ext cx="2901847" cy="35140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F7166FC-EB77-45EC-AB8D-BE8CD743D309}"/>
              </a:ext>
            </a:extLst>
          </p:cNvPr>
          <p:cNvSpPr/>
          <p:nvPr/>
        </p:nvSpPr>
        <p:spPr>
          <a:xfrm>
            <a:off x="3497802" y="807868"/>
            <a:ext cx="5470352" cy="132343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RESPONSABLE DE </a:t>
            </a:r>
            <a:r>
              <a:rPr lang="es-E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PLANTA – ¿Quién es?</a:t>
            </a:r>
            <a:endParaRPr lang="es-E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Flecha: hacia abajo 5">
            <a:extLst>
              <a:ext uri="{FF2B5EF4-FFF2-40B4-BE49-F238E27FC236}">
                <a16:creationId xmlns:a16="http://schemas.microsoft.com/office/drawing/2014/main" id="{3C5617D4-9235-4394-BD8D-10C459374B2F}"/>
              </a:ext>
            </a:extLst>
          </p:cNvPr>
          <p:cNvSpPr/>
          <p:nvPr/>
        </p:nvSpPr>
        <p:spPr>
          <a:xfrm>
            <a:off x="5583342" y="2131307"/>
            <a:ext cx="1153569" cy="23590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306DE840-D730-4B4B-9735-7AA03A5AA565}"/>
              </a:ext>
            </a:extLst>
          </p:cNvPr>
          <p:cNvSpPr txBox="1"/>
          <p:nvPr/>
        </p:nvSpPr>
        <p:spPr>
          <a:xfrm>
            <a:off x="2131106" y="4612786"/>
            <a:ext cx="887892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EL PRIMER PROFESOR@ QUE SALE AL PASILLO  DE LA PLANTA Y VE QUE NO ESTA SIENDO UTILIZADO EL KIT DE EVACUACION</a:t>
            </a:r>
          </a:p>
        </p:txBody>
      </p:sp>
    </p:spTree>
    <p:extLst>
      <p:ext uri="{BB962C8B-B14F-4D97-AF65-F5344CB8AC3E}">
        <p14:creationId xmlns:p14="http://schemas.microsoft.com/office/powerpoint/2010/main" val="33097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583</TotalTime>
  <Words>252</Words>
  <Application>Microsoft Office PowerPoint</Application>
  <PresentationFormat>Panorámica</PresentationFormat>
  <Paragraphs>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Black</vt:lpstr>
      <vt:lpstr>Bodoni MT Black</vt:lpstr>
      <vt:lpstr>Calibri</vt:lpstr>
      <vt:lpstr>Century Gothic</vt:lpstr>
      <vt:lpstr>Times New Roman</vt:lpstr>
      <vt:lpstr>Wingdings 3</vt:lpstr>
      <vt:lpstr>Sector</vt:lpstr>
      <vt:lpstr>PLAN DE ACTUACION DE EMERGENCIAS DEL CIFP USURBIL LHII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</dc:creator>
  <cp:lastModifiedBy>Pili Zubiria</cp:lastModifiedBy>
  <cp:revision>267</cp:revision>
  <dcterms:created xsi:type="dcterms:W3CDTF">2018-07-04T19:18:09Z</dcterms:created>
  <dcterms:modified xsi:type="dcterms:W3CDTF">2019-11-20T13:26:02Z</dcterms:modified>
</cp:coreProperties>
</file>